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3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0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1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09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65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21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08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64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641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75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074E6-4037-4B3C-8F83-06E82A872256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5DB39-0282-4B6B-8A54-A13FEB544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04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kumimoji="1"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3EA215-36C8-748A-B0A2-6AEBA4D26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8800" b="1" dirty="0">
                <a:latin typeface="AR P宋朝体M" panose="02020600000000000000" pitchFamily="18" charset="-128"/>
                <a:ea typeface="AR P宋朝体M" panose="02020600000000000000" pitchFamily="18" charset="-128"/>
              </a:rPr>
              <a:t>8</a:t>
            </a:r>
            <a:r>
              <a:rPr lang="ja-JP" altLang="en-US" sz="8800" b="1" dirty="0">
                <a:latin typeface="AR P宋朝体M" panose="02020600000000000000" pitchFamily="18" charset="-128"/>
                <a:ea typeface="AR P宋朝体M" panose="02020600000000000000" pitchFamily="18" charset="-128"/>
              </a:rPr>
              <a:t>月</a:t>
            </a:r>
            <a:r>
              <a:rPr lang="en-US" altLang="ja-JP" sz="8800" b="1" dirty="0">
                <a:latin typeface="AR P宋朝体M" panose="02020600000000000000" pitchFamily="18" charset="-128"/>
                <a:ea typeface="AR P宋朝体M" panose="02020600000000000000" pitchFamily="18" charset="-128"/>
              </a:rPr>
              <a:t>15</a:t>
            </a:r>
            <a:r>
              <a:rPr lang="ja-JP" altLang="en-US" sz="8800" b="1" dirty="0">
                <a:latin typeface="AR P宋朝体M" panose="02020600000000000000" pitchFamily="18" charset="-128"/>
                <a:ea typeface="AR P宋朝体M" panose="02020600000000000000" pitchFamily="18" charset="-128"/>
              </a:rPr>
              <a:t>日　</a:t>
            </a:r>
            <a:br>
              <a:rPr lang="en-US" altLang="ja-JP" sz="8800" b="1" dirty="0">
                <a:latin typeface="AR P宋朝体M" panose="02020600000000000000" pitchFamily="18" charset="-128"/>
                <a:ea typeface="AR P宋朝体M" panose="02020600000000000000" pitchFamily="18" charset="-128"/>
              </a:rPr>
            </a:br>
            <a:r>
              <a:rPr lang="ja-JP" altLang="en-US" sz="8800" b="1" dirty="0">
                <a:latin typeface="AR P宋朝体M" panose="02020600000000000000" pitchFamily="18" charset="-128"/>
                <a:ea typeface="AR P宋朝体M" panose="02020600000000000000" pitchFamily="18" charset="-128"/>
              </a:rPr>
              <a:t>月曜日</a:t>
            </a:r>
            <a:endParaRPr kumimoji="1" lang="ja-JP" altLang="en-US" sz="8800" b="1" dirty="0">
              <a:latin typeface="AR P宋朝体M" panose="02020600000000000000" pitchFamily="18" charset="-128"/>
              <a:ea typeface="AR P宋朝体M" panose="02020600000000000000" pitchFamily="18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15D5546-5422-6373-7DC6-EC156CA6D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913" y="4038758"/>
            <a:ext cx="5399485" cy="1738167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6600" dirty="0">
                <a:latin typeface="AR P宋朝体M" panose="02020600000000000000" pitchFamily="18" charset="-128"/>
                <a:ea typeface="AR P宋朝体M" panose="02020600000000000000" pitchFamily="18" charset="-128"/>
              </a:rPr>
              <a:t>本日も　　　　　</a:t>
            </a:r>
            <a:endParaRPr kumimoji="1" lang="en-US" altLang="ja-JP" sz="6600" dirty="0">
              <a:latin typeface="AR P宋朝体M" panose="02020600000000000000" pitchFamily="18" charset="-128"/>
              <a:ea typeface="AR P宋朝体M" panose="02020600000000000000" pitchFamily="18" charset="-128"/>
            </a:endParaRPr>
          </a:p>
          <a:p>
            <a:r>
              <a:rPr kumimoji="1" lang="ja-JP" altLang="en-US" sz="6600" dirty="0">
                <a:latin typeface="AR P宋朝体M" panose="02020600000000000000" pitchFamily="18" charset="-128"/>
                <a:ea typeface="AR P宋朝体M" panose="02020600000000000000" pitchFamily="18" charset="-128"/>
              </a:rPr>
              <a:t> 営業しています</a:t>
            </a:r>
            <a:r>
              <a:rPr kumimoji="1" lang="ja-JP" altLang="en-US" sz="66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583874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13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 P宋朝体M</vt:lpstr>
      <vt:lpstr>Arial</vt:lpstr>
      <vt:lpstr>Calibri</vt:lpstr>
      <vt:lpstr>Calibri Light</vt:lpstr>
      <vt:lpstr>Office テーマ</vt:lpstr>
      <vt:lpstr>8月15日　 月曜日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8月15日　 月曜日</dc:title>
  <dc:creator>u.chan53033@gmail.com</dc:creator>
  <cp:lastModifiedBy>u.chan53033@gmail.com</cp:lastModifiedBy>
  <cp:revision>1</cp:revision>
  <dcterms:created xsi:type="dcterms:W3CDTF">2022-08-14T23:09:39Z</dcterms:created>
  <dcterms:modified xsi:type="dcterms:W3CDTF">2022-08-14T23:15:26Z</dcterms:modified>
</cp:coreProperties>
</file>